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Masters/slideMaster2.xml" ContentType="application/vnd.openxmlformats-officedocument.presentationml.slideMaster+xml"/>
  <Override PartName="/ppt/slideMasters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4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4726ab528c643e6" /><Relationship Type="http://schemas.openxmlformats.org/officeDocument/2006/relationships/extended-properties" Target="/docProps/app.xml" Id="R5cb0c36e5b824675" /><Relationship Type="http://schemas.openxmlformats.org/officeDocument/2006/relationships/officeDocument" Target="/ppt/presentation.xml" Id="Rb94029d6eefc4e1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c16a045052546f2"/>
    <p:sldMasterId xmlns:r="http://schemas.openxmlformats.org/officeDocument/2006/relationships" id="2147483655" r:id="R381c443104a64c87"/>
  </p:sldMasterIdLst>
  <p:notesMasterIdLst>
    <p:notesMasterId xmlns:r="http://schemas.openxmlformats.org/officeDocument/2006/relationships" r:id="R051f4fce0c0b4431"/>
  </p:notesMasterIdLst>
  <p:sldIdLst>
    <p:sldId xmlns:r="http://schemas.openxmlformats.org/officeDocument/2006/relationships" id="256" r:id="Rf8c8119166fe4798"/>
    <p:sldId xmlns:r="http://schemas.openxmlformats.org/officeDocument/2006/relationships" id="257" r:id="R84d5e1d1baf54ea0"/>
    <p:sldId xmlns:r="http://schemas.openxmlformats.org/officeDocument/2006/relationships" id="258" r:id="R7c995d66a1714438"/>
    <p:sldId xmlns:r="http://schemas.openxmlformats.org/officeDocument/2006/relationships" id="259" r:id="Re4cb87c9668b44b3"/>
    <p:sldId xmlns:r="http://schemas.openxmlformats.org/officeDocument/2006/relationships" id="260" r:id="R2826f1fbf8384d0c"/>
    <p:sldId xmlns:r="http://schemas.openxmlformats.org/officeDocument/2006/relationships" id="261" r:id="Rb0f70328af0d450f"/>
    <p:sldId xmlns:r="http://schemas.openxmlformats.org/officeDocument/2006/relationships" id="262" r:id="R610590b29c144e6d"/>
    <p:sldId xmlns:r="http://schemas.openxmlformats.org/officeDocument/2006/relationships" id="263" r:id="R17f5ce727415473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4d7236cdafd4073" /><Relationship Type="http://schemas.openxmlformats.org/officeDocument/2006/relationships/slideMaster" Target="/ppt/slideMasters/slideMaster1.xml" Id="R4c16a045052546f2" /><Relationship Type="http://schemas.openxmlformats.org/officeDocument/2006/relationships/slideMaster" Target="/ppt/slideMasters/slideMaster2.xml" Id="R381c443104a64c87" /><Relationship Type="http://schemas.openxmlformats.org/officeDocument/2006/relationships/notesMaster" Target="/ppt/notesMasters/notesMaster1.xml" Id="R051f4fce0c0b4431" /><Relationship Type="http://schemas.openxmlformats.org/officeDocument/2006/relationships/presProps" Target="/ppt/presProps.xml" Id="R617cb79ba2ed4f1b" /><Relationship Type="http://schemas.openxmlformats.org/officeDocument/2006/relationships/tableStyles" Target="/ppt/tableStyles.xml" Id="Ra1d066bffcbb49c7" /><Relationship Type="http://schemas.openxmlformats.org/officeDocument/2006/relationships/slide" Target="/ppt/slides/slide1.xml" Id="Rf8c8119166fe4798" /><Relationship Type="http://schemas.openxmlformats.org/officeDocument/2006/relationships/slide" Target="/ppt/slides/slide2.xml" Id="R84d5e1d1baf54ea0" /><Relationship Type="http://schemas.openxmlformats.org/officeDocument/2006/relationships/slide" Target="/ppt/slides/slide3.xml" Id="R7c995d66a1714438" /><Relationship Type="http://schemas.openxmlformats.org/officeDocument/2006/relationships/slide" Target="/ppt/slides/slide4.xml" Id="Re4cb87c9668b44b3" /><Relationship Type="http://schemas.openxmlformats.org/officeDocument/2006/relationships/slide" Target="/ppt/slides/slide5.xml" Id="R2826f1fbf8384d0c" /><Relationship Type="http://schemas.openxmlformats.org/officeDocument/2006/relationships/slide" Target="/ppt/slides/slide6.xml" Id="Rb0f70328af0d450f" /><Relationship Type="http://schemas.openxmlformats.org/officeDocument/2006/relationships/slide" Target="/ppt/slides/slide7.xml" Id="R610590b29c144e6d" /><Relationship Type="http://schemas.openxmlformats.org/officeDocument/2006/relationships/slide" Target="/ppt/slides/slide8.xml" Id="R17f5ce72741547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4.xml" Id="R51d0205617b84c7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4.xml><?xml version="1.0" encoding="utf-8"?>
<a:theme xmlns:a="http://schemas.openxmlformats.org/drawingml/2006/main" name="ChatGPT">
  <a:themeElements>
    <a:clrScheme name="LAIFA Forest">
      <a:dk1>
        <a:srgbClr val="12332D"/>
      </a:dk1>
      <a:lt1>
        <a:srgbClr val="FFFFFF"/>
      </a:lt1>
      <a:dk2>
        <a:srgbClr val="516B63"/>
      </a:dk2>
      <a:lt2>
        <a:srgbClr val="F6F6EF"/>
      </a:lt2>
      <a:accent1>
        <a:srgbClr val="176B59"/>
      </a:accent1>
      <a:accent2>
        <a:srgbClr val="D4E86A"/>
      </a:accent2>
      <a:accent3>
        <a:srgbClr val="BF6C46"/>
      </a:accent3>
      <a:accent4>
        <a:srgbClr val="688D83"/>
      </a:accent4>
      <a:accent5>
        <a:srgbClr val="9CAB79"/>
      </a:accent5>
      <a:accent6>
        <a:srgbClr val="45695E"/>
      </a:accent6>
      <a:hlink>
        <a:srgbClr val="176B59"/>
      </a:hlink>
      <a:folHlink>
        <a:srgbClr val="688D83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IFA Fores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27798a096740e9" /><Relationship Type="http://schemas.openxmlformats.org/officeDocument/2006/relationships/notesMaster" Target="/ppt/notesMasters/notesMaster1.xml" Id="Rfa35fc485b3844e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9fc9c8503fc41dd" /><Relationship Type="http://schemas.openxmlformats.org/officeDocument/2006/relationships/notesMaster" Target="/ppt/notesMasters/notesMaster1.xml" Id="R4162056155524e0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d1bc7e3cebe4dc8" /><Relationship Type="http://schemas.openxmlformats.org/officeDocument/2006/relationships/notesMaster" Target="/ppt/notesMasters/notesMaster1.xml" Id="R342d22bc2f39472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9ad1aea4a934e7f" /><Relationship Type="http://schemas.openxmlformats.org/officeDocument/2006/relationships/notesMaster" Target="/ppt/notesMasters/notesMaster1.xml" Id="Rb601aafd5e164df2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ad3405f42db041b9" /><Relationship Type="http://schemas.openxmlformats.org/officeDocument/2006/relationships/notesMaster" Target="/ppt/notesMasters/notesMaster1.xml" Id="R354051b596704eb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d0be420263c48b1" /><Relationship Type="http://schemas.openxmlformats.org/officeDocument/2006/relationships/notesMaster" Target="/ppt/notesMasters/notesMaster1.xml" Id="Rdd3ce2601a3f4c7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6a39ad325c5499f" /><Relationship Type="http://schemas.openxmlformats.org/officeDocument/2006/relationships/notesMaster" Target="/ppt/notesMasters/notesMaster1.xml" Id="Ref287a7f1363463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1f3c15881644cee" /><Relationship Type="http://schemas.openxmlformats.org/officeDocument/2006/relationships/notesMaster" Target="/ppt/notesMasters/notesMaster1.xml" Id="R846dfa83e4d14f7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LAIFA Slide Studio sample. Replace the example text. Eight named layouts. Usage guide at laifaslidestudio.com.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LAIFA Slide Studio sample. Replace the example text. Eight named layouts. Usage guide at laifaslidestudio.com.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LAIFA Slide Studio sample. Replace the example text. Eight named layouts. Usage guide at laifaslidestudio.com.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LAIFA Slide Studio sample. Replace the example text. Eight named layouts. Usage guide at laifaslidestudio.com.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LAIFA Slide Studio sample. Replace the example text. Eight named layouts. Usage guide at laifaslidestudio.com.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LAIFA Slide Studio sample. Replace the example text. Eight named layouts. Usage guide at laifaslidestudio.com.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LAIFA Slide Studio sample. Replace the example text. Eight named layouts. Usage guide at laifaslidestudio.com.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Fictional LAIFA Slide Studio sample. Replace the example text. Eight named layouts. Usage guide at laifaslidestudio.com.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88caea0bf394dc2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7a1c9b0141471d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1957f3f2294836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3317772ade2486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bfafacd025f43ad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7e135b1c6e4845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58fd3cbf622424c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b0b88494aee44bb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8c43ee9c46674a0b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1b26248f120646fc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97797b8cc9524359" /></Relationships>
</file>

<file path=ppt/slideLayouts/_rels/slideLayout12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34c9203b0c714767" /></Relationships>
</file>

<file path=ppt/slideLayouts/_rels/slideLayout13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704f57ab3e8740f6" /></Relationships>
</file>

<file path=ppt/slideLayouts/_rels/slideLayout14.xml.rels>&#65279;<?xml version="1.0" encoding="utf-8"?><Relationships xmlns="http://schemas.openxmlformats.org/package/2006/relationships"><Relationship Type="http://schemas.openxmlformats.org/officeDocument/2006/relationships/slideMaster" Target="/ppt/slideMasters/slideMaster2.xml" Id="Rb342baa53bdd49cc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8AA4C5A-1744-42AA-BB42-157C430552D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FEE82750-55E6-4BA1-84D7-5F8ED442CA4E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2C0BD1BC-F9C9-420D-A4E6-674FE2BA5D4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1B8CE18-EFBB-4DE7-A2ED-F70D4AEFB70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BF0AEE0-B222-4809-B693-BD7729BF218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914875D-B268-4DEF-BE16-B4E7C2B6E6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AF12C99-95D6-4302-9CDA-C17FD2D7F97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C24067C-46E5-4AE8-B1DA-40ACB94E317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3FC44CA-342B-4B03-B659-D01A3D103B3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02A58D81-6E1E-439D-AE72-87E6788C1CB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Layouts/slideLayout7.xml><?xml version="1.0" encoding="utf-8"?>
<p:sldLayout xmlns:p="http://schemas.openxmlformats.org/presentationml/2006/main">
  <p:cSld name="01 Cover">
    <p:bg>
      <p:bgPr>
        <a:solidFill xmlns:a="http://schemas.openxmlformats.org/drawingml/2006/main">
          <a:srgbClr val="1233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B73F878-51EB-4D61-8C79-20AD2093E5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62000" y="1504950"/>
            <a:ext cx="1066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template for your team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5541AEAB-77DF-4873-9183-EB4882A3724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00100" y="3886200"/>
            <a:ext cx="98107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D4E86A"/>
                </a:solidFill>
                <a:latin typeface="Arial"/>
                <a:ea typeface="Arial"/>
                <a:cs typeface="Arial"/>
              </a:rPr>
              <a:t>Example template by LAIFA Slide Studio</a:t>
            </a:r>
          </a:p>
          <a:p xmlns:a="http://schemas.openxmlformats.org/drawingml/2006/main">
            <a: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D4E86A"/>
                </a:solidFill>
                <a:latin typeface="Arial"/>
                <a:ea typeface="Arial"/>
                <a:cs typeface="Arial"/>
              </a:rPr>
              <a:t>Fictional business, not a client project</a:t>
            </a:r>
          </a:p>
        </p:txBody>
      </p:sp>
    </p:spTree>
  </p:cSld>
</p:sldLayout>
</file>

<file path=ppt/slideLayouts/slideLayout8.xml><?xml version="1.0" encoding="utf-8"?>
<p:sldLayout xmlns:p="http://schemas.openxmlformats.org/presentationml/2006/main">
  <p:cSld name="02 Agenda">
    <p:bg>
      <p:bgPr>
        <a:solidFill xmlns:a="http://schemas.openxmlformats.org/drawingml/2006/main">
          <a:srgbClr val="F6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9E1E189-939C-449E-A02C-BAF385EA97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62000" y="64770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chemeClr val="tx1"/>
                </a:solidFill>
                <a:latin typeface="Arial"/>
                <a:ea typeface="Arial"/>
                <a:cs typeface="Arial"/>
              </a:rPr>
              <a:t>Our meeting today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C6CFB5C-244E-4FFA-AB30-9B268314A83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2000" y="2047875"/>
            <a:ext cx="1047750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defPPr>
            <a:lvl1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01  Starting point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02  Proposal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03  Next steps</a:t>
            </a:r>
          </a:p>
        </p:txBody>
      </p:sp>
    </p:spTree>
  </p:cSld>
</p:sldLayout>
</file>

<file path=ppt/slideLayouts/slideLayout9.xml><?xml version="1.0" encoding="utf-8"?>
<p:sldLayout xmlns:p="http://schemas.openxmlformats.org/presentationml/2006/main">
  <p:cSld name="03 Section">
    <p:bg>
      <p:bgPr>
        <a:solidFill xmlns:a="http://schemas.openxmlformats.org/drawingml/2006/main">
          <a:srgbClr val="1233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E921827-F64B-4515-A800-A3249FD836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62000" y="1504950"/>
            <a:ext cx="1066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Our proposal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C582A478-BA51-48DD-B585-F20910F2966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00100" y="3667125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D4E86A"/>
                </a:solidFill>
                <a:latin typeface="Arial"/>
                <a:ea typeface="Arial"/>
                <a:cs typeface="Arial"/>
              </a:rPr>
              <a:t>Section heading and a brief introduction</a:t>
            </a:r>
          </a:p>
        </p:txBody>
      </p:sp>
    </p:spTree>
  </p:cSld>
</p:sldLayout>
</file>

<file path=ppt/slideLayouts/slideLayout10.xml><?xml version="1.0" encoding="utf-8"?>
<p:sldLayout xmlns:p="http://schemas.openxmlformats.org/presentationml/2006/main">
  <p:cSld name="04 Text">
    <p:bg>
      <p:bgPr>
        <a:solidFill xmlns:a="http://schemas.openxmlformats.org/drawingml/2006/main">
          <a:srgbClr val="F6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85C7AFC-BD81-473C-9FBF-D06CB7ADEC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62000" y="64770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chemeClr val="tx1"/>
                </a:solidFill>
                <a:latin typeface="Arial"/>
                <a:ea typeface="Arial"/>
                <a:cs typeface="Arial"/>
              </a:rPr>
              <a:t>A clear process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CF8CD48B-5E93-46CE-BA6D-B46FDC36625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2000" y="2047875"/>
            <a:ext cx="10477500" cy="3524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Put the main point of your slide here.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Describe the next step in your own words.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Replace this text and adapt the heading.</a:t>
            </a:r>
          </a:p>
        </p:txBody>
      </p:sp>
    </p:spTree>
  </p:cSld>
</p:sldLayout>
</file>

<file path=ppt/slideLayouts/slideLayout11.xml><?xml version="1.0" encoding="utf-8"?>
<p:sldLayout xmlns:p="http://schemas.openxmlformats.org/presentationml/2006/main">
  <p:cSld name="05 Text and image">
    <p:bg>
      <p:bgPr>
        <a:solidFill xmlns:a="http://schemas.openxmlformats.org/drawingml/2006/main">
          <a:srgbClr val="F6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FAD2609-3147-4272-87A8-919349EC38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62000" y="64770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chemeClr val="tx1"/>
                </a:solidFill>
                <a:latin typeface="Arial"/>
                <a:ea typeface="Arial"/>
                <a:cs typeface="Arial"/>
              </a:rPr>
              <a:t>An image with context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CAA7BB94-552C-4DBE-A971-FFF8006018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2000" y="2190750"/>
            <a:ext cx="4524375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Explain what the image shows.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2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A short paragraph gives the reader the context.</a:t>
            </a:r>
          </a:p>
        </p:txBody>
      </p:sp>
      <p:sp>
        <p:nvSpPr>
          <p:cNvPr id="3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07C1FF11-D12F-4953-AD9A-F58EFF6BD6F7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6191250" y="2047875"/>
            <a:ext cx="52387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3EBDD"/>
          </a:solidFill>
          <a:ln xmlns:a="http://schemas.openxmlformats.org/drawingml/2006/main" w="9525">
            <a:solidFill>
              <a:srgbClr val="688D83"/>
            </a:solidFill>
            <a:prstDash val="solid"/>
          </a:ln>
        </p:spPr>
      </p:sp>
    </p:spTree>
  </p:cSld>
</p:sldLayout>
</file>

<file path=ppt/slideLayouts/slideLayout12.xml><?xml version="1.0" encoding="utf-8"?>
<p:sldLayout xmlns:p="http://schemas.openxmlformats.org/presentationml/2006/main">
  <p:cSld name="06 Comparison">
    <p:bg>
      <p:bgPr>
        <a:solidFill xmlns:a="http://schemas.openxmlformats.org/drawingml/2006/main">
          <a:srgbClr val="F6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498F6CC-B855-4402-81E0-E4BBEBB16B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62000" y="64770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chemeClr val="tx1"/>
                </a:solidFill>
                <a:latin typeface="Arial"/>
                <a:ea typeface="Arial"/>
                <a:cs typeface="Arial"/>
              </a:rPr>
              <a:t>Two options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30060A23-C157-4F63-ADC7-7C88BA103B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62000" y="2190750"/>
            <a:ext cx="4762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Option 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Description and benefit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Requirements</a:t>
            </a:r>
          </a:p>
        </p:txBody>
      </p:sp>
      <p:sp>
        <p:nvSpPr>
          <p:cNvPr id="3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71B3407F-B67B-4CBF-B731-50FE59238E0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667500" y="2190750"/>
            <a:ext cx="47625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Option B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Description and benefit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>Requirements</a:t>
            </a:r>
          </a:p>
        </p:txBody>
      </p:sp>
    </p:spTree>
  </p:cSld>
</p:sldLayout>
</file>

<file path=ppt/slideLayouts/slideLayout13.xml><?xml version="1.0" encoding="utf-8"?>
<p:sldLayout xmlns:p="http://schemas.openxmlformats.org/presentationml/2006/main">
  <p:cSld name="07 Table">
    <p:bg>
      <p:bgPr>
        <a:solidFill xmlns:a="http://schemas.openxmlformats.org/drawingml/2006/main">
          <a:srgbClr val="F6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5B35471-84A8-4EF5-9DB7-F70B244A1C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62000" y="647700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chemeClr val="tx1"/>
                </a:solidFill>
                <a:latin typeface="Arial"/>
                <a:ea typeface="Arial"/>
                <a:cs typeface="Arial"/>
              </a:rPr>
              <a:t>Scope at a glance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30EC80D0-1F6D-4F62-9570-260E04DAC0E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762000" y="1524000"/>
            <a:ext cx="10668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chemeClr val="tx2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chemeClr val="tx2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chemeClr val="tx2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chemeClr val="tx2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chemeClr val="tx2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chemeClr val="tx2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chemeClr val="tx2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chemeClr val="tx2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chemeClr val="tx2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chemeClr val="tx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chemeClr val="tx2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chemeClr val="tx2"/>
                </a:solidFill>
                <a:latin typeface="Arial"/>
                <a:ea typeface="Arial"/>
                <a:cs typeface="Arial"/>
              </a:rPr>
              <a:t>Example structure, not a binding offer</a:t>
            </a:r>
          </a:p>
        </p:txBody>
      </p:sp>
    </p:spTree>
  </p:cSld>
</p:sldLayout>
</file>

<file path=ppt/slideLayouts/slideLayout14.xml><?xml version="1.0" encoding="utf-8"?>
<p:sldLayout xmlns:p="http://schemas.openxmlformats.org/presentationml/2006/main">
  <p:cSld name="08 Closing">
    <p:bg>
      <p:bgPr>
        <a:solidFill xmlns:a="http://schemas.openxmlformats.org/drawingml/2006/main">
          <a:srgbClr val="1233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75E5046-768A-4DF9-AC23-5B26BB8E5D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62000" y="1504950"/>
            <a:ext cx="10668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happens next?</a:t>
            </a:r>
          </a:p>
        </p:txBody>
      </p:sp>
      <p:sp>
        <p:nvSpPr>
          <p:cNvPr id="2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FFD0B400-D5B7-4F60-A6CA-237C2B87CCB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00100" y="3714750"/>
            <a:ext cx="102870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D4E86A"/>
                </a:solidFill>
                <a:latin typeface="Arial"/>
                <a:ea typeface="Arial"/>
                <a:cs typeface="Arial"/>
              </a:rPr>
              <a:t>Next step: [agree together]</a:t>
            </a:r>
          </a:p>
          <a:p xmlns:a="http://schemas.openxmlformats.org/drawingml/2006/main">
            <a: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D4E86A"/>
                </a:solidFill>
                <a:latin typeface="Arial"/>
                <a:ea typeface="Arial"/>
                <a:cs typeface="Arial"/>
              </a:rPr>
              <a:t>Contact: [insert name and email]</a:t>
            </a:r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b6ebcec257444d4" /><Relationship Type="http://schemas.openxmlformats.org/officeDocument/2006/relationships/slideLayout" Target="/ppt/slideLayouts/slideLayout1.xml" Id="R851be24713344c77" /><Relationship Type="http://schemas.openxmlformats.org/officeDocument/2006/relationships/slideLayout" Target="/ppt/slideLayouts/slideLayout2.xml" Id="R76273b68fd4c4113" /><Relationship Type="http://schemas.openxmlformats.org/officeDocument/2006/relationships/slideLayout" Target="/ppt/slideLayouts/slideLayout3.xml" Id="Re1178052ddf84e35" /><Relationship Type="http://schemas.openxmlformats.org/officeDocument/2006/relationships/slideLayout" Target="/ppt/slideLayouts/slideLayout4.xml" Id="R72e690245cf645dc" /><Relationship Type="http://schemas.openxmlformats.org/officeDocument/2006/relationships/slideLayout" Target="/ppt/slideLayouts/slideLayout5.xml" Id="R8efb42ad272341d5" /><Relationship Type="http://schemas.openxmlformats.org/officeDocument/2006/relationships/slideLayout" Target="/ppt/slideLayouts/slideLayout6.xml" Id="Rc961f4a0fa1044b2" /></Relationships>
</file>

<file path=ppt/slideMasters/_rels/slideMaster2.xml.rels>&#65279;<?xml version="1.0" encoding="utf-8"?><Relationships xmlns="http://schemas.openxmlformats.org/package/2006/relationships"><Relationship Type="http://schemas.openxmlformats.org/officeDocument/2006/relationships/theme" Target="/ppt/slideMasters/theme/theme3.xml" Id="Rab2d3ee48cab4de5" /><Relationship Type="http://schemas.openxmlformats.org/officeDocument/2006/relationships/slideLayout" Target="/ppt/slideLayouts/slideLayout7.xml" Id="R06f66f8f0fa64c04" /><Relationship Type="http://schemas.openxmlformats.org/officeDocument/2006/relationships/slideLayout" Target="/ppt/slideLayouts/slideLayout8.xml" Id="R26ecb048903e4914" /><Relationship Type="http://schemas.openxmlformats.org/officeDocument/2006/relationships/slideLayout" Target="/ppt/slideLayouts/slideLayout9.xml" Id="Re55580fb94f34cb8" /><Relationship Type="http://schemas.openxmlformats.org/officeDocument/2006/relationships/slideLayout" Target="/ppt/slideLayouts/slideLayout10.xml" Id="R458b24fb061d4099" /><Relationship Type="http://schemas.openxmlformats.org/officeDocument/2006/relationships/slideLayout" Target="/ppt/slideLayouts/slideLayout11.xml" Id="R0adc86100a974155" /><Relationship Type="http://schemas.openxmlformats.org/officeDocument/2006/relationships/slideLayout" Target="/ppt/slideLayouts/slideLayout12.xml" Id="R2b4b55db2c5a4b63" /><Relationship Type="http://schemas.openxmlformats.org/officeDocument/2006/relationships/slideLayout" Target="/ppt/slideLayouts/slideLayout13.xml" Id="R0b5abf2f93f54fe8" /><Relationship Type="http://schemas.openxmlformats.org/officeDocument/2006/relationships/slideLayout" Target="/ppt/slideLayouts/slideLayout14.xml" Id="Rda540cb42eb7469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51be24713344c77"/>
    <p:sldLayoutId xmlns:r="http://schemas.openxmlformats.org/officeDocument/2006/relationships" id="2147483650" r:id="R76273b68fd4c4113"/>
    <p:sldLayoutId xmlns:r="http://schemas.openxmlformats.org/officeDocument/2006/relationships" id="2147483651" r:id="Re1178052ddf84e35"/>
    <p:sldLayoutId xmlns:r="http://schemas.openxmlformats.org/officeDocument/2006/relationships" id="2147483652" r:id="R72e690245cf645dc"/>
    <p:sldLayoutId xmlns:r="http://schemas.openxmlformats.org/officeDocument/2006/relationships" id="2147483653" r:id="R8efb42ad272341d5"/>
    <p:sldLayoutId xmlns:r="http://schemas.openxmlformats.org/officeDocument/2006/relationships" id="2147483654" r:id="Rc961f4a0fa1044b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p="http://schemas.openxmlformats.org/presentationml/2006/main">
  <p:cSld name="LAIFA Forest – Muster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2" tx1="dk1" bg2="dk2" tx2="lt1" accent1="accent1" accent2="accent2" accent3="accent3" accent4="accent4" accent5="accent5" accent6="accent6" hlink="hlink" folHlink="folHlink"/>
  <p:sldLayoutIdLst>
    <p:sldLayoutId xmlns:r="http://schemas.openxmlformats.org/officeDocument/2006/relationships" id="2147483656" r:id="R06f66f8f0fa64c04"/>
    <p:sldLayoutId xmlns:r="http://schemas.openxmlformats.org/officeDocument/2006/relationships" id="2147483657" r:id="R26ecb048903e4914"/>
    <p:sldLayoutId xmlns:r="http://schemas.openxmlformats.org/officeDocument/2006/relationships" id="2147483658" r:id="Re55580fb94f34cb8"/>
    <p:sldLayoutId xmlns:r="http://schemas.openxmlformats.org/officeDocument/2006/relationships" id="2147483659" r:id="R458b24fb061d4099"/>
    <p:sldLayoutId xmlns:r="http://schemas.openxmlformats.org/officeDocument/2006/relationships" id="2147483660" r:id="R0adc86100a974155"/>
    <p:sldLayoutId xmlns:r="http://schemas.openxmlformats.org/officeDocument/2006/relationships" id="2147483661" r:id="R2b4b55db2c5a4b63"/>
    <p:sldLayoutId xmlns:r="http://schemas.openxmlformats.org/officeDocument/2006/relationships" id="2147483662" r:id="R0b5abf2f93f54fe8"/>
    <p:sldLayoutId xmlns:r="http://schemas.openxmlformats.org/officeDocument/2006/relationships" id="2147483663" r:id="Rda540cb42eb74697"/>
  </p:sldLayoutIdLst>
</p:sldMaster>
</file>

<file path=ppt/slideMasters/theme/theme2.xml><?xml version="1.0" encoding="utf-8"?>
<a:theme xmlns:a="http://schemas.openxmlformats.org/drawingml/2006/main" name="ChatGPT">
  <a:themeElements>
    <a:clrScheme name="LAIFA Forest">
      <a:dk1>
        <a:srgbClr val="12332D"/>
      </a:dk1>
      <a:lt1>
        <a:srgbClr val="FFFFFF"/>
      </a:lt1>
      <a:dk2>
        <a:srgbClr val="516B63"/>
      </a:dk2>
      <a:lt2>
        <a:srgbClr val="F6F6EF"/>
      </a:lt2>
      <a:accent1>
        <a:srgbClr val="176B59"/>
      </a:accent1>
      <a:accent2>
        <a:srgbClr val="D4E86A"/>
      </a:accent2>
      <a:accent3>
        <a:srgbClr val="BF6C46"/>
      </a:accent3>
      <a:accent4>
        <a:srgbClr val="688D83"/>
      </a:accent4>
      <a:accent5>
        <a:srgbClr val="9CAB79"/>
      </a:accent5>
      <a:accent6>
        <a:srgbClr val="45695E"/>
      </a:accent6>
      <a:hlink>
        <a:srgbClr val="176B59"/>
      </a:hlink>
      <a:folHlink>
        <a:srgbClr val="688D83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IFA Fores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Masters/theme/theme3.xml><?xml version="1.0" encoding="utf-8"?>
<a:theme xmlns:a="http://schemas.openxmlformats.org/drawingml/2006/main" name="ChatGPT">
  <a:themeElements>
    <a:clrScheme name="LAIFA Forest">
      <a:dk1>
        <a:srgbClr val="12332D"/>
      </a:dk1>
      <a:lt1>
        <a:srgbClr val="FFFFFF"/>
      </a:lt1>
      <a:dk2>
        <a:srgbClr val="516B63"/>
      </a:dk2>
      <a:lt2>
        <a:srgbClr val="F6F6EF"/>
      </a:lt2>
      <a:accent1>
        <a:srgbClr val="176B59"/>
      </a:accent1>
      <a:accent2>
        <a:srgbClr val="D4E86A"/>
      </a:accent2>
      <a:accent3>
        <a:srgbClr val="BF6C46"/>
      </a:accent3>
      <a:accent4>
        <a:srgbClr val="688D83"/>
      </a:accent4>
      <a:accent5>
        <a:srgbClr val="9CAB79"/>
      </a:accent5>
      <a:accent6>
        <a:srgbClr val="45695E"/>
      </a:accent6>
      <a:hlink>
        <a:srgbClr val="176B59"/>
      </a:hlink>
      <a:folHlink>
        <a:srgbClr val="688D83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IFA Fores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a333bf669c8d4e3b" /><Relationship Type="http://schemas.openxmlformats.org/officeDocument/2006/relationships/notesSlide" Target="/ppt/notesSlides/notesSlide1.xml" Id="Ra0d1377aa661400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8.xml" Id="R3d9ebab2aab14d55" /><Relationship Type="http://schemas.openxmlformats.org/officeDocument/2006/relationships/notesSlide" Target="/ppt/notesSlides/notesSlide2.xml" Id="R02e6ca38ae9448a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9.xml" Id="R7afc89b858a64131" /><Relationship Type="http://schemas.openxmlformats.org/officeDocument/2006/relationships/notesSlide" Target="/ppt/notesSlides/notesSlide3.xml" Id="R55f01c16dfee4af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0.xml" Id="R27a32cd20c8844b3" /><Relationship Type="http://schemas.openxmlformats.org/officeDocument/2006/relationships/notesSlide" Target="/ppt/notesSlides/notesSlide4.xml" Id="R3026adbcd4b04be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1.xml" Id="R3c679505f67c4771" /><Relationship Type="http://schemas.openxmlformats.org/officeDocument/2006/relationships/notesSlide" Target="/ppt/notesSlides/notesSlide5.xml" Id="Rc62dd36887e9468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2.xml" Id="R9886f7d5c4044814" /><Relationship Type="http://schemas.openxmlformats.org/officeDocument/2006/relationships/notesSlide" Target="/ppt/notesSlides/notesSlide6.xml" Id="R3c954602a3004e6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3.xml" Id="R2446bbf9740548ff" /><Relationship Type="http://schemas.openxmlformats.org/officeDocument/2006/relationships/notesSlide" Target="/ppt/notesSlides/notesSlide7.xml" Id="R1dfc1a5ad72a466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4.xml" Id="R5727c901da234f24" /><Relationship Type="http://schemas.openxmlformats.org/officeDocument/2006/relationships/notesSlide" Target="/ppt/notesSlides/notesSlide8.xml" Id="Rdbc770a3fdfe46c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3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9B73F878-51EB-4D61-8C79-20AD2093E5C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A template for your team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5541AEAB-77DF-4873-9183-EB4882A37249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D4E86A"/>
                </a:solidFill>
                <a:latin typeface="Arial"/>
                <a:ea typeface="Arial"/>
                <a:cs typeface="Arial"/>
              </a:rPr>
              <a:t>Example template by LAIFA Slide Studio</a:t>
            </a:r>
          </a:p>
          <a:p xmlns:a="http://schemas.openxmlformats.org/drawingml/2006/main">
            <a:pPr>
              <a:defRPr sz="225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D4E86A"/>
                </a:solidFill>
                <a:latin typeface="Arial"/>
                <a:ea typeface="Arial"/>
                <a:cs typeface="Arial"/>
              </a:rPr>
              <a:t>Fictional business, not a client project</a:t>
            </a:r>
          </a:p>
        </p:txBody>
      </p:sp>
      <p:sp>
        <p:nvSpPr>
          <p:cNvPr id="4" name="sample-disclosure">
            <a:extLst xmlns:a="http://schemas.openxmlformats.org/drawingml/2006/main">
              <a:ext uri="{FF2B5EF4-FFF2-40B4-BE49-F238E27FC236}">
                <a16:creationId xmlns:a16="http://schemas.microsoft.com/office/drawing/2014/main" id="{8D635FA4-1C53-4923-B1CA-4BE28ACA9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D2"/>
                </a:solidFill>
                <a:latin typeface="Arial"/>
                <a:ea typeface="Arial"/>
                <a:cs typeface="Arial"/>
              </a:rPr>
              <a:t>LAIFA Slide Studio · Fictional design sample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6301D876-25D9-421C-8EF2-4F3501293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9125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D2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82097272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29E1E189-939C-449E-A02C-BAF385EA97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2332D"/>
                </a:solidFill>
                <a:latin typeface="Arial"/>
                <a:ea typeface="Arial"/>
                <a:cs typeface="Arial"/>
              </a:rPr>
              <a:t>Our meeting today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0C6CFB5C-244E-4FFA-AB30-9B268314A83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8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defPPr>
            <a:lvl1pPr>
              <a:defRPr sz="28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1pPr>
            <a:lvl2pPr>
              <a:defRPr sz="28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2pPr>
            <a:lvl3pPr>
              <a:defRPr sz="28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3pPr>
            <a:lvl4pPr>
              <a:defRPr sz="28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4pPr>
            <a:lvl5pPr>
              <a:defRPr sz="28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5pPr>
            <a:lvl6pPr>
              <a:defRPr sz="28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6pPr>
            <a:lvl7pPr>
              <a:defRPr sz="28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7pPr>
            <a:lvl8pPr>
              <a:defRPr sz="28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8pPr>
            <a:lvl9pPr>
              <a:defRPr sz="28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8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01  Starting point</a:t>
            </a:r>
          </a:p>
          <a:p xmlns:a="http://schemas.openxmlformats.org/drawingml/2006/main">
            <a: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8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02  Proposal</a:t>
            </a:r>
          </a:p>
          <a:p xmlns:a="http://schemas.openxmlformats.org/drawingml/2006/main">
            <a:pPr>
              <a:defRPr sz="28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8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85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03  Next steps</a:t>
            </a:r>
          </a:p>
        </p:txBody>
      </p:sp>
      <p:sp>
        <p:nvSpPr>
          <p:cNvPr id="4" name="sample-disclosure">
            <a:extLst xmlns:a="http://schemas.openxmlformats.org/drawingml/2006/main">
              <a:ext uri="{FF2B5EF4-FFF2-40B4-BE49-F238E27FC236}">
                <a16:creationId xmlns:a16="http://schemas.microsoft.com/office/drawing/2014/main" id="{A5482041-1854-424C-92D7-2BDD9A462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B63"/>
                </a:solidFill>
                <a:latin typeface="Arial"/>
                <a:ea typeface="Arial"/>
                <a:cs typeface="Arial"/>
              </a:rPr>
              <a:t>LAIFA Slide Studio · Fictional design sample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2C668663-2AD9-425E-824C-E84D61238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9125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B63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32082137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233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E921827-F64B-4515-A800-A3249FD836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Our proposal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C582A478-BA51-48DD-B585-F20910F2966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D4E86A"/>
                </a:solidFill>
                <a:latin typeface="Arial"/>
                <a:ea typeface="Arial"/>
                <a:cs typeface="Arial"/>
              </a:rPr>
              <a:t>Section heading and a brief introduction</a:t>
            </a:r>
          </a:p>
        </p:txBody>
      </p:sp>
      <p:sp>
        <p:nvSpPr>
          <p:cNvPr id="4" name="sample-disclosure">
            <a:extLst xmlns:a="http://schemas.openxmlformats.org/drawingml/2006/main">
              <a:ext uri="{FF2B5EF4-FFF2-40B4-BE49-F238E27FC236}">
                <a16:creationId xmlns:a16="http://schemas.microsoft.com/office/drawing/2014/main" id="{C10DC516-A99D-42E0-9796-C5D0539B3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D2"/>
                </a:solidFill>
                <a:latin typeface="Arial"/>
                <a:ea typeface="Arial"/>
                <a:cs typeface="Arial"/>
              </a:rPr>
              <a:t>LAIFA Slide Studio · Fictional design sample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48BA1CA6-285F-4320-957E-3B49D2ACA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9125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D2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5021200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85C7AFC-BD81-473C-9FBF-D06CB7ADEC4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2332D"/>
                </a:solidFill>
                <a:latin typeface="Arial"/>
                <a:ea typeface="Arial"/>
                <a:cs typeface="Arial"/>
              </a:rPr>
              <a:t>A clear process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CF8CD48B-5E93-46CE-BA6D-B46FDC36625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Put the main point of your slide here.</a:t>
            </a:r>
          </a:p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Describe the next step in your own words.</a:t>
            </a:r>
          </a:p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Replace this text and adapt the heading.</a:t>
            </a:r>
          </a:p>
        </p:txBody>
      </p:sp>
      <p:sp>
        <p:nvSpPr>
          <p:cNvPr id="4" name="sample-disclosure">
            <a:extLst xmlns:a="http://schemas.openxmlformats.org/drawingml/2006/main">
              <a:ext uri="{FF2B5EF4-FFF2-40B4-BE49-F238E27FC236}">
                <a16:creationId xmlns:a16="http://schemas.microsoft.com/office/drawing/2014/main" id="{ADA5BEF2-1F2F-4C1F-AEDD-552DD0A4FF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B63"/>
                </a:solidFill>
                <a:latin typeface="Arial"/>
                <a:ea typeface="Arial"/>
                <a:cs typeface="Arial"/>
              </a:rPr>
              <a:t>LAIFA Slide Studio · Fictional design sample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D64A224A-A1C2-402D-8CDC-1B3717A71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9125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B63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0461758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7FAD2609-3147-4272-87A8-919349EC38E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2332D"/>
                </a:solidFill>
                <a:latin typeface="Arial"/>
                <a:ea typeface="Arial"/>
                <a:cs typeface="Arial"/>
              </a:rPr>
              <a:t>An image with context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CAA7BB94-552C-4DBE-A971-FFF8006018F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2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defPPr>
            <a:lvl1pPr>
              <a:defRPr sz="22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Explain what the image shows.</a:t>
            </a:r>
          </a:p>
          <a:p xmlns:a="http://schemas.openxmlformats.org/drawingml/2006/main">
            <a:pPr>
              <a:defRPr sz="225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25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A short paragraph gives the reader the context.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07C1FF11-D12F-4953-AD9A-F58EFF6BD6F7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prstGeom xmlns:a="http://schemas.openxmlformats.org/drawingml/2006/main" prst="rect">
            <a:avLst/>
          </a:prstGeom>
          <a:solidFill xmlns:a="http://schemas.openxmlformats.org/drawingml/2006/main">
            <a:srgbClr val="E3EBDD"/>
          </a:solidFill>
          <a:ln xmlns:a="http://schemas.openxmlformats.org/drawingml/2006/main" w="9525">
            <a:solidFill>
              <a:srgbClr val="688D83"/>
            </a:solidFill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5" name="sample-disclosure">
            <a:extLst xmlns:a="http://schemas.openxmlformats.org/drawingml/2006/main">
              <a:ext uri="{FF2B5EF4-FFF2-40B4-BE49-F238E27FC236}">
                <a16:creationId xmlns:a16="http://schemas.microsoft.com/office/drawing/2014/main" id="{345A415F-CB83-46D7-9F46-CF89C50EA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B63"/>
                </a:solidFill>
                <a:latin typeface="Arial"/>
                <a:ea typeface="Arial"/>
                <a:cs typeface="Arial"/>
              </a:rPr>
              <a:t>LAIFA Slide Studio · Fictional design sample</a:t>
            </a:r>
          </a:p>
        </p:txBody>
      </p:sp>
      <p:sp>
        <p:nvSpPr>
          <p:cNvPr id="6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CB5780E-7250-4CB7-AEFB-0D5DECBC7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9125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B63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7" name="picture-instruction">
            <a:extLst xmlns:a="http://schemas.openxmlformats.org/drawingml/2006/main">
              <a:ext uri="{FF2B5EF4-FFF2-40B4-BE49-F238E27FC236}">
                <a16:creationId xmlns:a16="http://schemas.microsoft.com/office/drawing/2014/main" id="{F99F9854-F251-4A3D-A1E8-3204AC232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095625"/>
            <a:ext cx="3905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10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defPPr>
            <a:lvl1pPr>
              <a:defRPr sz="210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16B63"/>
                </a:solidFill>
                <a:latin typeface="Arial"/>
                <a:ea typeface="Arial"/>
                <a:cs typeface="Arial"/>
              </a:rPr>
              <a:t>Image placeholder</a:t>
            </a:r>
          </a:p>
          <a:p xmlns:a="http://schemas.openxmlformats.org/drawingml/2006/main">
            <a:pPr>
              <a:defRPr sz="210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16B63"/>
                </a:solidFill>
                <a:latin typeface="Arial"/>
                <a:ea typeface="Arial"/>
                <a:cs typeface="Arial"/>
              </a:rPr>
              <a:t>Insert your image</a:t>
            </a:r>
          </a:p>
        </p:txBody>
      </p:sp>
    </p:spTree>
    <p:extLst>
      <p:ext uri="{BB962C8B-B14F-4D97-AF65-F5344CB8AC3E}">
        <p14:creationId xmlns:p14="http://schemas.microsoft.com/office/powerpoint/2010/main" val="170374173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498F6CC-B855-4402-81E0-E4BBEBB16B3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2332D"/>
                </a:solidFill>
                <a:latin typeface="Arial"/>
                <a:ea typeface="Arial"/>
                <a:cs typeface="Arial"/>
              </a:rPr>
              <a:t>Two options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30060A23-C157-4F63-ADC7-7C88BA103B1C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Option A</a:t>
            </a:r>
          </a:p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Description and benefit</a:t>
            </a:r>
          </a:p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Requirements</a:t>
            </a:r>
          </a:p>
        </p:txBody>
      </p:sp>
      <p:sp>
        <p:nvSpPr>
          <p:cNvPr id="4" name="placeholder_3">
            <a:extLst xmlns:a="http://schemas.openxmlformats.org/drawingml/2006/main">
              <a:ext uri="{FF2B5EF4-FFF2-40B4-BE49-F238E27FC236}">
                <a16:creationId xmlns:a16="http://schemas.microsoft.com/office/drawing/2014/main" id="{71B3407F-B67B-4CBF-B731-50FE59238E0A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Option B</a:t>
            </a:r>
          </a:p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Description and benefit</a:t>
            </a:r>
          </a:p>
          <a:p xmlns:a="http://schemas.openxmlformats.org/drawingml/2006/main">
            <a:pPr>
              <a:defRPr sz="2400" b="0">
                <a:solidFill>
                  <a:schemeClr val="tx1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chemeClr val="tx1"/>
                </a:solidFill>
                <a:latin typeface="Arial"/>
                <a:ea typeface="Arial"/>
                <a:cs typeface="Arial"/>
              </a:rPr>
              <a:t/>
            </a:r>
          </a:p>
          <a:p xmlns:a="http://schemas.openxmlformats.org/drawingml/2006/main">
            <a:pPr>
              <a:defRPr sz="2400" b="0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2332D"/>
                </a:solidFill>
                <a:latin typeface="Arial"/>
                <a:ea typeface="Arial"/>
                <a:cs typeface="Arial"/>
              </a:rPr>
              <a:t>Requirements</a:t>
            </a:r>
          </a:p>
        </p:txBody>
      </p:sp>
      <p:sp>
        <p:nvSpPr>
          <p:cNvPr id="5" name="sample-disclosure">
            <a:extLst xmlns:a="http://schemas.openxmlformats.org/drawingml/2006/main">
              <a:ext uri="{FF2B5EF4-FFF2-40B4-BE49-F238E27FC236}">
                <a16:creationId xmlns:a16="http://schemas.microsoft.com/office/drawing/2014/main" id="{909808C0-924B-4A77-9B1F-30C43ED76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B63"/>
                </a:solidFill>
                <a:latin typeface="Arial"/>
                <a:ea typeface="Arial"/>
                <a:cs typeface="Arial"/>
              </a:rPr>
              <a:t>LAIFA Slide Studio · Fictional design sample</a:t>
            </a:r>
          </a:p>
        </p:txBody>
      </p:sp>
      <p:sp>
        <p:nvSpPr>
          <p:cNvPr id="6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1F89775-7CAC-4957-9016-CB8D21D39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9125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B63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62112354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6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C5B35471-84A8-4EF5-9DB7-F70B244A1CA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defPPr>
            <a:lvl1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1pPr>
            <a:lvl2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2pPr>
            <a:lvl3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3pPr>
            <a:lvl4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4pPr>
            <a:lvl5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5pPr>
            <a:lvl6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6pPr>
            <a:lvl7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7pPr>
            <a:lvl8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8pPr>
            <a:lvl9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3450" b="1">
                <a:solidFill>
                  <a:srgbClr val="12332D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2332D"/>
                </a:solidFill>
                <a:latin typeface="Arial"/>
                <a:ea typeface="Arial"/>
                <a:cs typeface="Arial"/>
              </a:rPr>
              <a:t>Scope at a glance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30EC80D0-1F6D-4F62-9570-260E04DAC0E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875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defPPr>
            <a:lvl1pPr>
              <a:defRPr sz="1875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1pPr>
            <a:lvl2pPr>
              <a:defRPr sz="1875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2pPr>
            <a:lvl3pPr>
              <a:defRPr sz="1875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3pPr>
            <a:lvl4pPr>
              <a:defRPr sz="1875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4pPr>
            <a:lvl5pPr>
              <a:defRPr sz="1875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5pPr>
            <a:lvl6pPr>
              <a:defRPr sz="1875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6pPr>
            <a:lvl7pPr>
              <a:defRPr sz="1875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7pPr>
            <a:lvl8pPr>
              <a:defRPr sz="1875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8pPr>
            <a:lvl9pPr>
              <a:defRPr sz="1875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16B63"/>
                </a:solidFill>
                <a:latin typeface="Arial"/>
                <a:ea typeface="Arial"/>
                <a:cs typeface="Arial"/>
              </a:rPr>
              <a:t>Example structure, not a binding offer</a:t>
            </a:r>
          </a:p>
        </p:txBody>
      </p:sp>
      <p:sp>
        <p:nvSpPr>
          <p:cNvPr id="4" name="sample-disclosure">
            <a:extLst xmlns:a="http://schemas.openxmlformats.org/drawingml/2006/main">
              <a:ext uri="{FF2B5EF4-FFF2-40B4-BE49-F238E27FC236}">
                <a16:creationId xmlns:a16="http://schemas.microsoft.com/office/drawing/2014/main" id="{801A4A3A-B796-4E88-A4E0-F20CD0C00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B63"/>
                </a:solidFill>
                <a:latin typeface="Arial"/>
                <a:ea typeface="Arial"/>
                <a:cs typeface="Arial"/>
              </a:rPr>
              <a:t>LAIFA Slide Studio · Fictional design sample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7D30D3E5-B8C8-4717-8D09-9AF86FB12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9125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516B6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516B63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graphicFrame>
        <p:nvGraphicFrame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BB6541-FAA7-4F2E-94F6-1B293F5E32B6}"/>
              </a:ext>
            </a:extLst>
          </p:cNvPr>
          <p:cNvGraphicFramePr/>
          <p:nvPr/>
        </p:nvGraphicFramePr>
        <p:xfrm>
          <a:off xmlns:a="http://schemas.openxmlformats.org/drawingml/2006/main" x="762000" y="2286000"/>
          <a:ext xmlns:a="http://schemas.openxmlformats.org/drawingml/2006/main" cx="10668000" cy="2857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29000"/>
                <a:gridCol w="4572000"/>
                <a:gridCol w="2667000"/>
              </a:tblGrid>
              <a:tr h="714375"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Service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7C8BC"/>
                      </a:solidFill>
                      <a:prstDash val="solid"/>
                    </a:lnL>
                    <a:lnR w="9525">
                      <a:solidFill>
                        <a:srgbClr val="B7C8BC"/>
                      </a:solidFill>
                      <a:prstDash val="solid"/>
                    </a:lnR>
                    <a:lnT w="9525">
                      <a:solidFill>
                        <a:srgbClr val="B7C8BC"/>
                      </a:solidFill>
                      <a:prstDash val="solid"/>
                    </a:lnT>
                    <a:lnB w="9525">
                      <a:solidFill>
                        <a:srgbClr val="B7C8BC"/>
                      </a:solidFill>
                      <a:prstDash val="solid"/>
                    </a:lnB>
                    <a:solidFill>
                      <a:srgbClr val="1233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Description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8BC"/>
                      </a:solidFill>
                      <a:prstDash val="solid"/>
                    </a:lnR>
                    <a:lnT w="9525">
                      <a:solidFill>
                        <a:srgbClr val="B7C8BC"/>
                      </a:solidFill>
                      <a:prstDash val="solid"/>
                    </a:lnT>
                    <a:lnB w="9525">
                      <a:solidFill>
                        <a:srgbClr val="B7C8BC"/>
                      </a:solidFill>
                      <a:prstDash val="solid"/>
                    </a:lnB>
                    <a:solidFill>
                      <a:srgbClr val="12332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1">
                          <a:solidFill>
                            <a:srgbClr val="FFFFFF"/>
                          </a:solidFill>
                          <a:latin typeface="Arial"/>
                          <a:ea typeface="Arial"/>
                          <a:cs typeface="Arial"/>
                        </a:rPr>
                        <a:t>Status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8BC"/>
                      </a:solidFill>
                      <a:prstDash val="solid"/>
                    </a:lnR>
                    <a:lnT w="9525">
                      <a:solidFill>
                        <a:srgbClr val="B7C8BC"/>
                      </a:solidFill>
                      <a:prstDash val="solid"/>
                    </a:lnT>
                    <a:lnB w="9525">
                      <a:solidFill>
                        <a:srgbClr val="B7C8BC"/>
                      </a:solidFill>
                      <a:prstDash val="solid"/>
                    </a:lnB>
                    <a:solidFill>
                      <a:srgbClr val="12332D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2332D"/>
                          </a:solidFill>
                          <a:latin typeface="Arial"/>
                          <a:ea typeface="Arial"/>
                          <a:cs typeface="Arial"/>
                        </a:rPr>
                        <a:t>[Service 1]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7C8BC"/>
                      </a:solidFill>
                      <a:prstDash val="solid"/>
                    </a:lnL>
                    <a:lnR w="9525">
                      <a:solidFill>
                        <a:srgbClr val="B7C8BC"/>
                      </a:solidFill>
                      <a:prstDash val="solid"/>
                    </a:lnR>
                    <a:lnB w="9525">
                      <a:solidFill>
                        <a:srgbClr val="B7C8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2332D"/>
                          </a:solidFill>
                          <a:latin typeface="Arial"/>
                          <a:ea typeface="Arial"/>
                          <a:cs typeface="Arial"/>
                        </a:rPr>
                        <a:t>[Short description]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8BC"/>
                      </a:solidFill>
                      <a:prstDash val="solid"/>
                    </a:lnR>
                    <a:lnB w="9525">
                      <a:solidFill>
                        <a:srgbClr val="B7C8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2332D"/>
                          </a:solidFill>
                          <a:latin typeface="Arial"/>
                          <a:ea typeface="Arial"/>
                          <a:cs typeface="Arial"/>
                        </a:rPr>
                        <a:t>[Status]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8BC"/>
                      </a:solidFill>
                      <a:prstDash val="solid"/>
                    </a:lnR>
                    <a:lnB w="9525">
                      <a:solidFill>
                        <a:srgbClr val="B7C8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2332D"/>
                          </a:solidFill>
                          <a:latin typeface="Arial"/>
                          <a:ea typeface="Arial"/>
                          <a:cs typeface="Arial"/>
                        </a:rPr>
                        <a:t>[Service 2]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7C8BC"/>
                      </a:solidFill>
                      <a:prstDash val="solid"/>
                    </a:lnL>
                    <a:lnR w="9525">
                      <a:solidFill>
                        <a:srgbClr val="B7C8BC"/>
                      </a:solidFill>
                      <a:prstDash val="solid"/>
                    </a:lnR>
                    <a:lnB w="9525">
                      <a:solidFill>
                        <a:srgbClr val="B7C8BC"/>
                      </a:solidFill>
                      <a:prstDash val="solid"/>
                    </a:lnB>
                    <a:solidFill>
                      <a:srgbClr val="EEF1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2332D"/>
                          </a:solidFill>
                          <a:latin typeface="Arial"/>
                          <a:ea typeface="Arial"/>
                          <a:cs typeface="Arial"/>
                        </a:rPr>
                        <a:t>[Short description]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8BC"/>
                      </a:solidFill>
                      <a:prstDash val="solid"/>
                    </a:lnR>
                    <a:lnB w="9525">
                      <a:solidFill>
                        <a:srgbClr val="B7C8BC"/>
                      </a:solidFill>
                      <a:prstDash val="solid"/>
                    </a:lnB>
                    <a:solidFill>
                      <a:srgbClr val="EEF1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2332D"/>
                          </a:solidFill>
                          <a:latin typeface="Arial"/>
                          <a:ea typeface="Arial"/>
                          <a:cs typeface="Arial"/>
                        </a:rPr>
                        <a:t>[Status]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8BC"/>
                      </a:solidFill>
                      <a:prstDash val="solid"/>
                    </a:lnR>
                    <a:lnB w="9525">
                      <a:solidFill>
                        <a:srgbClr val="B7C8BC"/>
                      </a:solidFill>
                      <a:prstDash val="solid"/>
                    </a:lnB>
                    <a:solidFill>
                      <a:srgbClr val="EEF1E7"/>
                    </a:solidFill>
                  </a:tcPr>
                </a:tc>
              </a:tr>
              <a:tr h="714375"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2332D"/>
                          </a:solidFill>
                          <a:latin typeface="Arial"/>
                          <a:ea typeface="Arial"/>
                          <a:cs typeface="Arial"/>
                        </a:rPr>
                        <a:t>[Service 3]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B7C8BC"/>
                      </a:solidFill>
                      <a:prstDash val="solid"/>
                    </a:lnL>
                    <a:lnR w="9525">
                      <a:solidFill>
                        <a:srgbClr val="B7C8BC"/>
                      </a:solidFill>
                      <a:prstDash val="solid"/>
                    </a:lnR>
                    <a:lnB w="9525">
                      <a:solidFill>
                        <a:srgbClr val="B7C8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2332D"/>
                          </a:solidFill>
                          <a:latin typeface="Arial"/>
                          <a:ea typeface="Arial"/>
                          <a:cs typeface="Arial"/>
                        </a:rPr>
                        <a:t>[Short description]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8BC"/>
                      </a:solidFill>
                      <a:prstDash val="solid"/>
                    </a:lnR>
                    <a:lnB w="9525">
                      <a:solidFill>
                        <a:srgbClr val="B7C8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50" b="0">
                          <a:solidFill>
                            <a:srgbClr val="12332D"/>
                          </a:solidFill>
                          <a:latin typeface="Arial"/>
                          <a:ea typeface="Arial"/>
                          <a:cs typeface="Arial"/>
                        </a:rPr>
                        <a:t>[Status]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B7C8BC"/>
                      </a:solidFill>
                      <a:prstDash val="solid"/>
                    </a:lnR>
                    <a:lnB w="9525">
                      <a:solidFill>
                        <a:srgbClr val="B7C8BC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933577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2332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placeholder_1">
            <a:extLst xmlns:a="http://schemas.openxmlformats.org/drawingml/2006/main">
              <a:ext uri="{FF2B5EF4-FFF2-40B4-BE49-F238E27FC236}">
                <a16:creationId xmlns:a16="http://schemas.microsoft.com/office/drawing/2014/main" id="{D75E5046-768A-4DF9-AC23-5B26BB8E5DB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defPPr>
            <a:lvl1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1pPr>
            <a:lvl2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2pPr>
            <a:lvl3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3pPr>
            <a:lvl4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4pPr>
            <a:lvl5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5pPr>
            <a:lvl6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6pPr>
            <a:lvl7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7pPr>
            <a:lvl8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8pPr>
            <a:lvl9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6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What happens next?</a:t>
            </a:r>
          </a:p>
        </p:txBody>
      </p:sp>
      <p:sp>
        <p:nvSpPr>
          <p:cNvPr id="3" name="placeholder_2">
            <a:extLst xmlns:a="http://schemas.openxmlformats.org/drawingml/2006/main">
              <a:ext uri="{FF2B5EF4-FFF2-40B4-BE49-F238E27FC236}">
                <a16:creationId xmlns:a16="http://schemas.microsoft.com/office/drawing/2014/main" id="{FFD0B400-D5B7-4F60-A6CA-237C2B87CCB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defPPr>
            <a:lvl1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D4E86A"/>
                </a:solidFill>
                <a:latin typeface="Arial"/>
                <a:ea typeface="Arial"/>
                <a:cs typeface="Arial"/>
              </a:rPr>
              <a:t>Next step: [agree together]</a:t>
            </a:r>
          </a:p>
          <a:p xmlns:a="http://schemas.openxmlformats.org/drawingml/2006/main">
            <a:pPr>
              <a:defRPr sz="2400" b="0">
                <a:solidFill>
                  <a:srgbClr val="D4E86A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D4E86A"/>
                </a:solidFill>
                <a:latin typeface="Arial"/>
                <a:ea typeface="Arial"/>
                <a:cs typeface="Arial"/>
              </a:rPr>
              <a:t>Contact: [insert name and email]</a:t>
            </a:r>
          </a:p>
        </p:txBody>
      </p:sp>
      <p:sp>
        <p:nvSpPr>
          <p:cNvPr id="4" name="sample-disclosure">
            <a:extLst xmlns:a="http://schemas.openxmlformats.org/drawingml/2006/main">
              <a:ext uri="{FF2B5EF4-FFF2-40B4-BE49-F238E27FC236}">
                <a16:creationId xmlns:a16="http://schemas.microsoft.com/office/drawing/2014/main" id="{80D8606F-6F36-49BC-A083-09D0124DC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91250"/>
            <a:ext cx="857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D2"/>
                </a:solidFill>
                <a:latin typeface="Arial"/>
                <a:ea typeface="Arial"/>
                <a:cs typeface="Arial"/>
              </a:rPr>
              <a:t>LAIFA Slide Studio · Fictional design sample</a:t>
            </a:r>
          </a:p>
        </p:txBody>
      </p:sp>
      <p:sp>
        <p:nvSpPr>
          <p:cNvPr id="5" name="page-number">
            <a:extLst xmlns:a="http://schemas.openxmlformats.org/drawingml/2006/main">
              <a:ext uri="{FF2B5EF4-FFF2-40B4-BE49-F238E27FC236}">
                <a16:creationId xmlns:a16="http://schemas.microsoft.com/office/drawing/2014/main" id="{FCA8BE3A-ACFD-470D-8DD2-214D750C7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191250"/>
            <a:ext cx="571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>
            <a:def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defPPr>
            <a:lvl1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1pPr>
            <a:lvl2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2pPr>
            <a:lvl3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3pPr>
            <a:lvl4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4pPr>
            <a:lvl5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5pPr>
            <a:lvl6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6pPr>
            <a:lvl7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7pPr>
            <a:lvl8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8pPr>
            <a:lvl9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CCDBD2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CDBD2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2122679272"/>
      </p:ext>
    </p:extLst>
  </p:cSld>
</p:sld>
</file>

<file path=ppt/theme/theme1.xml><?xml version="1.0" encoding="utf-8"?>
<a:theme xmlns:a="http://schemas.openxmlformats.org/drawingml/2006/main" name="ChatGPT">
  <a:themeElements>
    <a:clrScheme name="LAIFA Forest">
      <a:dk1>
        <a:srgbClr val="12332D"/>
      </a:dk1>
      <a:lt1>
        <a:srgbClr val="FFFFFF"/>
      </a:lt1>
      <a:dk2>
        <a:srgbClr val="516B63"/>
      </a:dk2>
      <a:lt2>
        <a:srgbClr val="F6F6EF"/>
      </a:lt2>
      <a:accent1>
        <a:srgbClr val="176B59"/>
      </a:accent1>
      <a:accent2>
        <a:srgbClr val="D4E86A"/>
      </a:accent2>
      <a:accent3>
        <a:srgbClr val="BF6C46"/>
      </a:accent3>
      <a:accent4>
        <a:srgbClr val="688D83"/>
      </a:accent4>
      <a:accent5>
        <a:srgbClr val="9CAB79"/>
      </a:accent5>
      <a:accent6>
        <a:srgbClr val="45695E"/>
      </a:accent6>
      <a:hlink>
        <a:srgbClr val="176B59"/>
      </a:hlink>
      <a:folHlink>
        <a:srgbClr val="688D83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IFA Fores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2026-10-30T10:00:48.9360000Z</dcterms:created>
  <dcterms:modified xsi:type="dcterms:W3CDTF">2026-10-30T10:00:48.9360000Z</dcterms:modified>
</coreProperties>
</file>